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0065-D066-40F5-B814-F239C8A18EEA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2E45-E104-458C-A1CB-F282D22D8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9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E0065-D066-40F5-B814-F239C8A18EEA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22E45-E104-458C-A1CB-F282D22D8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29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14:reveal/>
      </p:transition>
    </mc:Choice>
    <mc:Fallback>
      <p:transition spd="slow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6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>
        <p14:reveal/>
      </p:transition>
    </mc:Choice>
    <mc:Fallback>
      <p:transition spd="slow" advClick="0" advTm="2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8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14:reveal/>
      </p:transition>
    </mc:Choice>
    <mc:Fallback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7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0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7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9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8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4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7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1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9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7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2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6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6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3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1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7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5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0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6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9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14:reveal/>
      </p:transition>
    </mc:Choice>
    <mc:Fallback>
      <p:transition spd="slow" advClick="0" advTm="2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5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reveal/>
      </p:transition>
    </mc:Choice>
    <mc:Fallback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14:reveal/>
      </p:transition>
    </mc:Choice>
    <mc:Fallback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7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reveal/>
      </p:transition>
    </mc:Choice>
    <mc:Fallback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3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14:reveal/>
      </p:transition>
    </mc:Choice>
    <mc:Fallback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5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>
        <p14:reveal/>
      </p:transition>
    </mc:Choice>
    <mc:Fallback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1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14:reveal/>
      </p:transition>
    </mc:Choice>
    <mc:Fallback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2020-06-22T11:57:54Z</dcterms:created>
  <dcterms:modified xsi:type="dcterms:W3CDTF">2020-06-22T11:57:54Z</dcterms:modified>
</cp:coreProperties>
</file>